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0" r:id="rId4"/>
    <p:sldId id="271" r:id="rId5"/>
    <p:sldId id="272" r:id="rId6"/>
    <p:sldId id="269" r:id="rId7"/>
    <p:sldId id="26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jpg>
</file>

<file path=ppt/media/image5.pn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A7458-FC3F-484A-9A89-F279F47D57E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9268-3817-4FF8-8490-A92A67866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111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A7458-FC3F-484A-9A89-F279F47D57E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9268-3817-4FF8-8490-A92A67866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159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A7458-FC3F-484A-9A89-F279F47D57E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9268-3817-4FF8-8490-A92A67866C9C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88932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A7458-FC3F-484A-9A89-F279F47D57E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9268-3817-4FF8-8490-A92A67866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4673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A7458-FC3F-484A-9A89-F279F47D57E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9268-3817-4FF8-8490-A92A67866C9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596025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A7458-FC3F-484A-9A89-F279F47D57E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9268-3817-4FF8-8490-A92A67866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2734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A7458-FC3F-484A-9A89-F279F47D57E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9268-3817-4FF8-8490-A92A67866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6878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A7458-FC3F-484A-9A89-F279F47D57E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9268-3817-4FF8-8490-A92A67866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236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A7458-FC3F-484A-9A89-F279F47D57E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9268-3817-4FF8-8490-A92A67866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221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A7458-FC3F-484A-9A89-F279F47D57E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9268-3817-4FF8-8490-A92A67866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511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A7458-FC3F-484A-9A89-F279F47D57E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9268-3817-4FF8-8490-A92A67866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238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A7458-FC3F-484A-9A89-F279F47D57E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9268-3817-4FF8-8490-A92A67866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117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A7458-FC3F-484A-9A89-F279F47D57E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9268-3817-4FF8-8490-A92A67866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354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A7458-FC3F-484A-9A89-F279F47D57E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9268-3817-4FF8-8490-A92A67866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667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A7458-FC3F-484A-9A89-F279F47D57E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9268-3817-4FF8-8490-A92A67866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83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A7458-FC3F-484A-9A89-F279F47D57E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49268-3817-4FF8-8490-A92A67866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98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BA7458-FC3F-484A-9A89-F279F47D57E9}" type="datetimeFigureOut">
              <a:rPr lang="en-US" smtClean="0"/>
              <a:t>11/23/2020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A649268-3817-4FF8-8490-A92A67866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283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5C94D07-CBB8-4501-B9FD-0243909281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pPr algn="r"/>
            <a:r>
              <a:rPr lang="en-US" dirty="0"/>
              <a:t>Weekly Report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F98310-4BF2-4195-8EA4-3399870B15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402" b="39402"/>
          <a:stretch/>
        </p:blipFill>
        <p:spPr>
          <a:xfrm>
            <a:off x="1524000" y="1263937"/>
            <a:ext cx="9397993" cy="199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958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D4E35-F204-4ECA-A300-0E701A15C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</a:t>
            </a:r>
            <a:r>
              <a:rPr lang="id-ID" dirty="0"/>
              <a:t>10 November 2020 – 17 November 2020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C0A86-D5E8-4F30-B1D5-B97EDA0BD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/>
              <a:t>Membuat </a:t>
            </a:r>
            <a:r>
              <a:rPr lang="id-ID" dirty="0" err="1"/>
              <a:t>Trello</a:t>
            </a:r>
            <a:r>
              <a:rPr lang="id-ID" dirty="0"/>
              <a:t> baru</a:t>
            </a:r>
          </a:p>
          <a:p>
            <a:r>
              <a:rPr lang="id-ID" dirty="0"/>
              <a:t>Syarat &amp; Ketentuan</a:t>
            </a:r>
          </a:p>
          <a:p>
            <a:r>
              <a:rPr lang="id-ID" dirty="0" err="1"/>
              <a:t>About</a:t>
            </a:r>
            <a:r>
              <a:rPr lang="id-ID" dirty="0"/>
              <a:t> Us</a:t>
            </a:r>
          </a:p>
          <a:p>
            <a:r>
              <a:rPr lang="id-ID" dirty="0"/>
              <a:t>Kebijakan Privasi</a:t>
            </a:r>
          </a:p>
          <a:p>
            <a:r>
              <a:rPr lang="id-ID" dirty="0" err="1"/>
              <a:t>Quick</a:t>
            </a:r>
            <a:r>
              <a:rPr lang="id-ID" dirty="0"/>
              <a:t> Trade</a:t>
            </a:r>
          </a:p>
          <a:p>
            <a:r>
              <a:rPr lang="id-ID" dirty="0"/>
              <a:t>Melanjutkan </a:t>
            </a:r>
            <a:r>
              <a:rPr lang="id-ID" dirty="0" err="1"/>
              <a:t>coding</a:t>
            </a:r>
            <a:r>
              <a:rPr lang="id-ID" dirty="0"/>
              <a:t> bagian aplikasi</a:t>
            </a:r>
          </a:p>
          <a:p>
            <a:r>
              <a:rPr lang="id-ID" dirty="0"/>
              <a:t>Instagram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279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C2A23691-A444-47FC-AFD9-1EB3E75DA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0" y="609600"/>
            <a:ext cx="2930518" cy="1320800"/>
          </a:xfrm>
        </p:spPr>
        <p:txBody>
          <a:bodyPr anchor="ctr">
            <a:normAutofit/>
          </a:bodyPr>
          <a:lstStyle/>
          <a:p>
            <a:r>
              <a:rPr lang="id-ID" dirty="0" err="1"/>
              <a:t>Content</a:t>
            </a:r>
            <a:r>
              <a:rPr lang="id-ID" dirty="0"/>
              <a:t> Instagram</a:t>
            </a:r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F579C312-D9F2-4161-92A9-FBA19402D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0" y="2160589"/>
            <a:ext cx="2930517" cy="3880773"/>
          </a:xfrm>
        </p:spPr>
        <p:txBody>
          <a:bodyPr>
            <a:normAutofit/>
          </a:bodyPr>
          <a:lstStyle/>
          <a:p>
            <a:r>
              <a:rPr lang="id-ID" dirty="0" err="1"/>
              <a:t>Feed</a:t>
            </a:r>
            <a:r>
              <a:rPr lang="id-ID" dirty="0"/>
              <a:t> Instagram</a:t>
            </a:r>
          </a:p>
        </p:txBody>
      </p:sp>
      <p:pic>
        <p:nvPicPr>
          <p:cNvPr id="9" name="Gambar 8" descr="Sebuah gambar berisi teks&#10;&#10;Deskripsi dibuat secara otomatis">
            <a:extLst>
              <a:ext uri="{FF2B5EF4-FFF2-40B4-BE49-F238E27FC236}">
                <a16:creationId xmlns:a16="http://schemas.microsoft.com/office/drawing/2014/main" id="{3C23D94D-3D59-4E07-B251-369CB8C8C7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484" y="609600"/>
            <a:ext cx="2075000" cy="2075000"/>
          </a:xfrm>
          <a:prstGeom prst="rect">
            <a:avLst/>
          </a:prstGeom>
        </p:spPr>
      </p:pic>
      <p:pic>
        <p:nvPicPr>
          <p:cNvPr id="7" name="Gambar 6">
            <a:extLst>
              <a:ext uri="{FF2B5EF4-FFF2-40B4-BE49-F238E27FC236}">
                <a16:creationId xmlns:a16="http://schemas.microsoft.com/office/drawing/2014/main" id="{9B74A9FA-0846-4E3E-985A-9FADD6B988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8359" y="609600"/>
            <a:ext cx="2074999" cy="2074999"/>
          </a:xfrm>
          <a:prstGeom prst="rect">
            <a:avLst/>
          </a:prstGeom>
        </p:spPr>
      </p:pic>
      <p:pic>
        <p:nvPicPr>
          <p:cNvPr id="5" name="Gambar 4" descr="Sebuah gambar berisi teks&#10;&#10;Deskripsi dibuat secara otomatis">
            <a:extLst>
              <a:ext uri="{FF2B5EF4-FFF2-40B4-BE49-F238E27FC236}">
                <a16:creationId xmlns:a16="http://schemas.microsoft.com/office/drawing/2014/main" id="{8BE0ECFE-87F5-4688-9FDA-7E682F0323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018" y="2910558"/>
            <a:ext cx="3130803" cy="3130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440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FAABA7D4-D0B0-4173-9326-128408861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5222281" cy="1320800"/>
          </a:xfrm>
        </p:spPr>
        <p:txBody>
          <a:bodyPr>
            <a:normAutofit/>
          </a:bodyPr>
          <a:lstStyle/>
          <a:p>
            <a:r>
              <a:rPr lang="id-ID" dirty="0" err="1"/>
              <a:t>Packaging</a:t>
            </a:r>
            <a:r>
              <a:rPr lang="id-ID" dirty="0"/>
              <a:t> Proposal</a:t>
            </a:r>
          </a:p>
        </p:txBody>
      </p:sp>
      <p:sp>
        <p:nvSpPr>
          <p:cNvPr id="12" name="Isosceles Triangle 8">
            <a:extLst>
              <a:ext uri="{FF2B5EF4-FFF2-40B4-BE49-F238E27FC236}">
                <a16:creationId xmlns:a16="http://schemas.microsoft.com/office/drawing/2014/main" id="{82FCA8AA-470A-46EF-AC08-74C610468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84961553-BCCD-4126-9D58-3ABE9591D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01" y="2160589"/>
            <a:ext cx="5211607" cy="3880773"/>
          </a:xfrm>
        </p:spPr>
        <p:txBody>
          <a:bodyPr>
            <a:normAutofit/>
          </a:bodyPr>
          <a:lstStyle/>
          <a:p>
            <a:r>
              <a:rPr lang="id-ID" dirty="0"/>
              <a:t>Contoh Design untuk </a:t>
            </a:r>
            <a:r>
              <a:rPr lang="id-ID" dirty="0" err="1"/>
              <a:t>packaging</a:t>
            </a:r>
            <a:endParaRPr lang="id-ID" dirty="0"/>
          </a:p>
          <a:p>
            <a:r>
              <a:rPr lang="id-ID" dirty="0"/>
              <a:t>Seperti apa </a:t>
            </a:r>
            <a:r>
              <a:rPr lang="id-ID" dirty="0" err="1"/>
              <a:t>packagingnya</a:t>
            </a:r>
            <a:r>
              <a:rPr lang="id-ID" dirty="0"/>
              <a:t> yang bagus nanti?</a:t>
            </a:r>
          </a:p>
          <a:p>
            <a:r>
              <a:rPr lang="id-ID" dirty="0"/>
              <a:t>Bagaimana untuk meletakkan instruksi pengembalian?</a:t>
            </a:r>
          </a:p>
          <a:p>
            <a:r>
              <a:rPr lang="id-ID" dirty="0"/>
              <a:t>Cara pengiriman?</a:t>
            </a:r>
          </a:p>
        </p:txBody>
      </p:sp>
      <p:pic>
        <p:nvPicPr>
          <p:cNvPr id="5" name="Gambar 4">
            <a:extLst>
              <a:ext uri="{FF2B5EF4-FFF2-40B4-BE49-F238E27FC236}">
                <a16:creationId xmlns:a16="http://schemas.microsoft.com/office/drawing/2014/main" id="{E3A8FB06-D093-4E4F-9DF7-22185A52C8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85" r="38141"/>
          <a:stretch/>
        </p:blipFill>
        <p:spPr>
          <a:xfrm>
            <a:off x="6129405" y="609600"/>
            <a:ext cx="3144597" cy="2601747"/>
          </a:xfrm>
          <a:prstGeom prst="rect">
            <a:avLst/>
          </a:prstGeom>
        </p:spPr>
      </p:pic>
      <p:pic>
        <p:nvPicPr>
          <p:cNvPr id="7" name="Gambar 6" descr="Sebuah gambar berisi teks&#10;&#10;Deskripsi dibuat secara otomatis">
            <a:extLst>
              <a:ext uri="{FF2B5EF4-FFF2-40B4-BE49-F238E27FC236}">
                <a16:creationId xmlns:a16="http://schemas.microsoft.com/office/drawing/2014/main" id="{D63426E1-7947-4C02-987C-08C1CDF3C2D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5" r="-6" b="289"/>
          <a:stretch/>
        </p:blipFill>
        <p:spPr>
          <a:xfrm>
            <a:off x="6129405" y="3439947"/>
            <a:ext cx="3144597" cy="2601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050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3F5C7C64-2B9E-4802-A846-34CBACCEE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err="1"/>
              <a:t>Coding</a:t>
            </a:r>
            <a:endParaRPr lang="id-ID" dirty="0"/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175644FC-2E9C-4565-860C-758A1D98B0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 err="1"/>
              <a:t>Cart</a:t>
            </a:r>
            <a:endParaRPr lang="id-ID" dirty="0"/>
          </a:p>
          <a:p>
            <a:r>
              <a:rPr lang="id-ID" dirty="0" err="1"/>
              <a:t>Account</a:t>
            </a:r>
            <a:r>
              <a:rPr lang="id-ID" dirty="0"/>
              <a:t> </a:t>
            </a:r>
            <a:r>
              <a:rPr lang="id-ID" dirty="0" err="1"/>
              <a:t>sign</a:t>
            </a:r>
            <a:r>
              <a:rPr lang="id-ID" dirty="0"/>
              <a:t> in </a:t>
            </a:r>
            <a:r>
              <a:rPr lang="id-ID" dirty="0" err="1"/>
              <a:t>sign</a:t>
            </a:r>
            <a:r>
              <a:rPr lang="id-ID" dirty="0"/>
              <a:t> </a:t>
            </a:r>
            <a:r>
              <a:rPr lang="id-ID" dirty="0" err="1"/>
              <a:t>up</a:t>
            </a:r>
            <a:endParaRPr lang="id-ID" dirty="0"/>
          </a:p>
          <a:p>
            <a:r>
              <a:rPr lang="id-ID" dirty="0"/>
              <a:t>Edit </a:t>
            </a:r>
            <a:r>
              <a:rPr lang="id-ID" dirty="0" err="1"/>
              <a:t>account</a:t>
            </a:r>
            <a:r>
              <a:rPr lang="id-ID" dirty="0"/>
              <a:t> data</a:t>
            </a:r>
          </a:p>
          <a:p>
            <a:r>
              <a:rPr lang="id-ID" dirty="0" err="1"/>
              <a:t>dsb</a:t>
            </a:r>
            <a:r>
              <a:rPr lang="id-ID" dirty="0"/>
              <a:t> </a:t>
            </a:r>
          </a:p>
        </p:txBody>
      </p:sp>
      <p:pic>
        <p:nvPicPr>
          <p:cNvPr id="4" name="Gambar 3">
            <a:extLst>
              <a:ext uri="{FF2B5EF4-FFF2-40B4-BE49-F238E27FC236}">
                <a16:creationId xmlns:a16="http://schemas.microsoft.com/office/drawing/2014/main" id="{6F11041F-1470-4CBB-98CE-6FB20B8F3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5668" y="1448858"/>
            <a:ext cx="7160920" cy="4028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247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944239F0-3949-4869-AE25-F0A008C95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err="1"/>
              <a:t>Doing</a:t>
            </a:r>
            <a:r>
              <a:rPr lang="id-ID" dirty="0"/>
              <a:t> </a:t>
            </a:r>
            <a:r>
              <a:rPr lang="id-ID" dirty="0" err="1"/>
              <a:t>Trello</a:t>
            </a:r>
            <a:endParaRPr lang="id-ID" dirty="0"/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46E40C28-1F00-4BD8-A60E-4B9D247B3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/>
              <a:t>Syarat Ketentuan</a:t>
            </a:r>
          </a:p>
          <a:p>
            <a:r>
              <a:rPr lang="id-ID" dirty="0" err="1"/>
              <a:t>About</a:t>
            </a:r>
            <a:r>
              <a:rPr lang="id-ID" dirty="0"/>
              <a:t> Us</a:t>
            </a:r>
          </a:p>
          <a:p>
            <a:r>
              <a:rPr lang="id-ID" dirty="0"/>
              <a:t>Kebijakan Privasi</a:t>
            </a:r>
          </a:p>
          <a:p>
            <a:r>
              <a:rPr lang="id-ID" dirty="0" err="1"/>
              <a:t>Quick</a:t>
            </a:r>
            <a:r>
              <a:rPr lang="id-ID" dirty="0"/>
              <a:t> </a:t>
            </a:r>
            <a:r>
              <a:rPr lang="id-ID" dirty="0" err="1"/>
              <a:t>trade</a:t>
            </a:r>
            <a:endParaRPr lang="id-ID" dirty="0"/>
          </a:p>
          <a:p>
            <a:r>
              <a:rPr lang="id-ID" dirty="0"/>
              <a:t>XD akun</a:t>
            </a:r>
          </a:p>
          <a:p>
            <a:r>
              <a:rPr lang="id-ID" dirty="0" err="1"/>
              <a:t>App</a:t>
            </a:r>
            <a:r>
              <a:rPr lang="id-ID" dirty="0"/>
              <a:t> </a:t>
            </a:r>
            <a:r>
              <a:rPr lang="id-ID" dirty="0" err="1"/>
              <a:t>dev</a:t>
            </a:r>
            <a:endParaRPr lang="id-ID" dirty="0"/>
          </a:p>
          <a:p>
            <a:r>
              <a:rPr lang="id-ID" dirty="0" err="1"/>
              <a:t>Feed</a:t>
            </a:r>
            <a:r>
              <a:rPr lang="id-ID" dirty="0"/>
              <a:t> </a:t>
            </a:r>
            <a:r>
              <a:rPr lang="id-ID" dirty="0" err="1"/>
              <a:t>instagram</a:t>
            </a:r>
            <a:endParaRPr lang="id-ID" dirty="0"/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55505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52049-9EDA-40D8-9C84-F969F1DB6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49179"/>
            <a:ext cx="8596668" cy="721895"/>
          </a:xfrm>
        </p:spPr>
        <p:txBody>
          <a:bodyPr/>
          <a:lstStyle/>
          <a:p>
            <a:r>
              <a:rPr lang="id-ID" dirty="0"/>
              <a:t>To </a:t>
            </a:r>
            <a:r>
              <a:rPr lang="id-ID" dirty="0" err="1"/>
              <a:t>do</a:t>
            </a:r>
            <a:r>
              <a:rPr lang="id-ID" dirty="0"/>
              <a:t> </a:t>
            </a:r>
            <a:r>
              <a:rPr lang="id-ID" dirty="0" err="1"/>
              <a:t>Trello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F50743-02E8-425E-86E8-FB81DC840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52337"/>
            <a:ext cx="8596668" cy="4389025"/>
          </a:xfrm>
        </p:spPr>
        <p:txBody>
          <a:bodyPr/>
          <a:lstStyle/>
          <a:p>
            <a:r>
              <a:rPr lang="id-ID" dirty="0" err="1"/>
              <a:t>Payment</a:t>
            </a:r>
            <a:endParaRPr lang="id-ID" dirty="0"/>
          </a:p>
          <a:p>
            <a:r>
              <a:rPr lang="id-ID" dirty="0" err="1"/>
              <a:t>Packaging</a:t>
            </a:r>
            <a:endParaRPr lang="id-ID" dirty="0"/>
          </a:p>
          <a:p>
            <a:r>
              <a:rPr lang="id-ID" dirty="0"/>
              <a:t>Proses Bisnis langganan</a:t>
            </a:r>
          </a:p>
          <a:p>
            <a:r>
              <a:rPr lang="id-ID" dirty="0" err="1"/>
              <a:t>Quick</a:t>
            </a:r>
            <a:r>
              <a:rPr lang="id-ID" dirty="0"/>
              <a:t> </a:t>
            </a:r>
            <a:r>
              <a:rPr lang="id-ID" dirty="0" err="1"/>
              <a:t>rent</a:t>
            </a:r>
            <a:endParaRPr lang="id-ID" dirty="0"/>
          </a:p>
          <a:p>
            <a:r>
              <a:rPr lang="id-ID" dirty="0" err="1"/>
              <a:t>Copywriting</a:t>
            </a:r>
            <a:endParaRPr lang="id-ID" dirty="0"/>
          </a:p>
          <a:p>
            <a:r>
              <a:rPr lang="id-ID" dirty="0"/>
              <a:t>Vendor </a:t>
            </a:r>
            <a:r>
              <a:rPr lang="id-ID" dirty="0" err="1"/>
              <a:t>clothing</a:t>
            </a:r>
            <a:r>
              <a:rPr lang="id-ID" dirty="0"/>
              <a:t> &amp; </a:t>
            </a:r>
            <a:r>
              <a:rPr lang="id-ID" dirty="0" err="1"/>
              <a:t>Laundry</a:t>
            </a:r>
            <a:endParaRPr lang="id-ID" dirty="0"/>
          </a:p>
          <a:p>
            <a:r>
              <a:rPr lang="id-ID" dirty="0" err="1"/>
              <a:t>Chip</a:t>
            </a:r>
            <a:r>
              <a:rPr lang="id-ID" dirty="0"/>
              <a:t> &amp; </a:t>
            </a:r>
            <a:r>
              <a:rPr lang="id-ID" dirty="0" err="1"/>
              <a:t>Scanner</a:t>
            </a:r>
            <a:r>
              <a:rPr lang="id-ID" dirty="0"/>
              <a:t> </a:t>
            </a:r>
            <a:r>
              <a:rPr lang="id-ID" dirty="0" err="1"/>
              <a:t>tracking</a:t>
            </a:r>
            <a:endParaRPr lang="id-ID" dirty="0"/>
          </a:p>
          <a:p>
            <a:r>
              <a:rPr lang="id-ID" dirty="0"/>
              <a:t>XD penarikan saldo</a:t>
            </a:r>
          </a:p>
          <a:p>
            <a:r>
              <a:rPr lang="id-ID" dirty="0"/>
              <a:t>XD tukar tambah uang dalam </a:t>
            </a:r>
            <a:r>
              <a:rPr lang="id-ID" dirty="0" err="1"/>
              <a:t>trade</a:t>
            </a:r>
            <a:endParaRPr lang="id-ID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68680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Oranye Merah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108</Words>
  <Application>Microsoft Office PowerPoint</Application>
  <PresentationFormat>Layar Lebar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 Dipakai</vt:lpstr>
      </vt:variant>
      <vt:variant>
        <vt:i4>3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Facet</vt:lpstr>
      <vt:lpstr>Presentasi PowerPoint</vt:lpstr>
      <vt:lpstr>Progress 10 November 2020 – 17 November 2020</vt:lpstr>
      <vt:lpstr>Content Instagram</vt:lpstr>
      <vt:lpstr>Packaging Proposal</vt:lpstr>
      <vt:lpstr>Coding</vt:lpstr>
      <vt:lpstr>Doing Trello</vt:lpstr>
      <vt:lpstr>To do Trello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Presentasi PowerPoint</dc:title>
  <dc:creator>Joel Robert</dc:creator>
  <cp:lastModifiedBy>Joel Robert</cp:lastModifiedBy>
  <cp:revision>5</cp:revision>
  <dcterms:created xsi:type="dcterms:W3CDTF">2020-11-23T15:32:49Z</dcterms:created>
  <dcterms:modified xsi:type="dcterms:W3CDTF">2020-11-23T16:28:16Z</dcterms:modified>
</cp:coreProperties>
</file>

<file path=docProps/thumbnail.jpeg>
</file>